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8" r:id="rId4"/>
    <p:sldId id="291" r:id="rId5"/>
    <p:sldId id="259" r:id="rId6"/>
    <p:sldId id="260" r:id="rId7"/>
    <p:sldId id="264" r:id="rId8"/>
    <p:sldId id="261" r:id="rId9"/>
    <p:sldId id="276" r:id="rId10"/>
    <p:sldId id="317" r:id="rId11"/>
    <p:sldId id="270" r:id="rId12"/>
    <p:sldId id="266" r:id="rId13"/>
    <p:sldId id="282" r:id="rId14"/>
    <p:sldId id="269" r:id="rId15"/>
    <p:sldId id="278" r:id="rId16"/>
    <p:sldId id="279" r:id="rId17"/>
    <p:sldId id="309" r:id="rId18"/>
    <p:sldId id="310" r:id="rId19"/>
    <p:sldId id="311" r:id="rId20"/>
    <p:sldId id="312" r:id="rId21"/>
    <p:sldId id="313" r:id="rId22"/>
    <p:sldId id="281" r:id="rId23"/>
    <p:sldId id="280" r:id="rId24"/>
    <p:sldId id="272" r:id="rId2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064663"/>
    <a:srgbClr val="262626"/>
    <a:srgbClr val="053249"/>
    <a:srgbClr val="043B57"/>
    <a:srgbClr val="031627"/>
    <a:srgbClr val="020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70" d="100"/>
          <a:sy n="70" d="100"/>
        </p:scale>
        <p:origin x="714" y="6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en-US" strike="noStrike" noProof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en-US" strike="noStrike" noProof="1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FC9EC0-2C28-420D-AD5D-E49342DF29BB}" type="slidenum"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hyperlink" Target="Final%20Demo.mp4" TargetMode="Externa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" name="等腰三角形 8"/>
          <p:cNvSpPr/>
          <p:nvPr/>
        </p:nvSpPr>
        <p:spPr>
          <a:xfrm rot="16200000">
            <a:off x="3423444" y="3683794"/>
            <a:ext cx="839788" cy="679450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10800000">
            <a:off x="1350963" y="2060575"/>
            <a:ext cx="3071813" cy="2647950"/>
          </a:xfrm>
          <a:prstGeom prst="triangl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9000" y="2466975"/>
            <a:ext cx="4054475" cy="1322388"/>
          </a:xfrm>
          <a:prstGeom prst="rect">
            <a:avLst/>
          </a:prstGeom>
          <a:solidFill>
            <a:srgbClr val="020308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Hermes</a:t>
            </a:r>
            <a:endParaRPr kumimoji="1" 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Presentation</a:t>
            </a:r>
            <a:endParaRPr kumimoji="1" 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078" name="矩形 5"/>
          <p:cNvSpPr/>
          <p:nvPr/>
        </p:nvSpPr>
        <p:spPr>
          <a:xfrm>
            <a:off x="3238500" y="4394200"/>
            <a:ext cx="2800350" cy="9296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684530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SPEAKER:  Team B03 (Alita)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684530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Jiang Zhou, Jiacheng Shen, Hanwen Zheng, Zichao Zhao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等腰三角形 10"/>
          <p:cNvSpPr/>
          <p:nvPr/>
        </p:nvSpPr>
        <p:spPr>
          <a:xfrm rot="16200000">
            <a:off x="1932781" y="1431131"/>
            <a:ext cx="344488" cy="250825"/>
          </a:xfrm>
          <a:prstGeom prst="triangl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1065213" y="620713"/>
            <a:ext cx="1358900" cy="1171575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9575" y="944563"/>
            <a:ext cx="2733675" cy="460375"/>
          </a:xfrm>
          <a:prstGeom prst="rect">
            <a:avLst/>
          </a:prstGeom>
          <a:solidFill>
            <a:srgbClr val="020308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Division of labor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7" name="矩形 1"/>
          <p:cNvSpPr/>
          <p:nvPr/>
        </p:nvSpPr>
        <p:spPr>
          <a:xfrm>
            <a:off x="5694045" y="5308600"/>
            <a:ext cx="9080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dirty="0">
                <a:solidFill>
                  <a:srgbClr val="92D05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Alita</a:t>
            </a:r>
            <a:endParaRPr lang="en-US" altLang="zh-CN" sz="2800" dirty="0">
              <a:solidFill>
                <a:srgbClr val="92D05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4360" y="4108450"/>
            <a:ext cx="1110932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      FRONT END CODE                             FRONT END DESIGN                                 ARCHITETURE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2295" name="Freeform 183"/>
          <p:cNvSpPr>
            <a:spLocks noEditPoints="1"/>
          </p:cNvSpPr>
          <p:nvPr/>
        </p:nvSpPr>
        <p:spPr>
          <a:xfrm>
            <a:off x="8001000" y="2686050"/>
            <a:ext cx="746125" cy="742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750" y="742950"/>
              </a:cxn>
              <a:cxn ang="0">
                <a:pos x="304800" y="593725"/>
              </a:cxn>
              <a:cxn ang="0">
                <a:pos x="368300" y="701675"/>
              </a:cxn>
              <a:cxn ang="0">
                <a:pos x="466725" y="523875"/>
              </a:cxn>
              <a:cxn ang="0">
                <a:pos x="746125" y="450850"/>
              </a:cxn>
              <a:cxn ang="0">
                <a:pos x="0" y="0"/>
              </a:cxn>
              <a:cxn ang="0">
                <a:pos x="368300" y="628650"/>
              </a:cxn>
              <a:cxn ang="0">
                <a:pos x="85725" y="127000"/>
              </a:cxn>
              <a:cxn ang="0">
                <a:pos x="431800" y="514350"/>
              </a:cxn>
              <a:cxn ang="0">
                <a:pos x="368300" y="628650"/>
              </a:cxn>
            </a:cxnLst>
            <a:pathLst>
              <a:path w="470" h="468">
                <a:moveTo>
                  <a:pt x="0" y="0"/>
                </a:moveTo>
                <a:lnTo>
                  <a:pt x="20" y="468"/>
                </a:lnTo>
                <a:lnTo>
                  <a:pt x="192" y="374"/>
                </a:lnTo>
                <a:lnTo>
                  <a:pt x="232" y="442"/>
                </a:lnTo>
                <a:lnTo>
                  <a:pt x="294" y="330"/>
                </a:lnTo>
                <a:lnTo>
                  <a:pt x="470" y="284"/>
                </a:lnTo>
                <a:lnTo>
                  <a:pt x="0" y="0"/>
                </a:lnTo>
                <a:close/>
                <a:moveTo>
                  <a:pt x="232" y="396"/>
                </a:moveTo>
                <a:lnTo>
                  <a:pt x="54" y="80"/>
                </a:lnTo>
                <a:lnTo>
                  <a:pt x="272" y="324"/>
                </a:lnTo>
                <a:lnTo>
                  <a:pt x="232" y="39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1229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725" y="1952625"/>
            <a:ext cx="3097213" cy="2155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988" y="1952625"/>
            <a:ext cx="3097212" cy="2155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8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885" y="1952625"/>
            <a:ext cx="3098800" cy="2155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等腰三角形 10"/>
          <p:cNvSpPr/>
          <p:nvPr/>
        </p:nvSpPr>
        <p:spPr>
          <a:xfrm rot="16200000">
            <a:off x="1932781" y="1431131"/>
            <a:ext cx="344488" cy="250825"/>
          </a:xfrm>
          <a:prstGeom prst="triangl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1065213" y="620713"/>
            <a:ext cx="1358900" cy="1171575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9738" y="944563"/>
            <a:ext cx="2732088" cy="460375"/>
          </a:xfrm>
          <a:prstGeom prst="rect">
            <a:avLst/>
          </a:prstGeom>
          <a:solidFill>
            <a:srgbClr val="020308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Division of labor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319" name="Freeform 183"/>
          <p:cNvSpPr>
            <a:spLocks noEditPoints="1"/>
          </p:cNvSpPr>
          <p:nvPr/>
        </p:nvSpPr>
        <p:spPr>
          <a:xfrm>
            <a:off x="8001000" y="2686050"/>
            <a:ext cx="746125" cy="742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750" y="742950"/>
              </a:cxn>
              <a:cxn ang="0">
                <a:pos x="304800" y="593725"/>
              </a:cxn>
              <a:cxn ang="0">
                <a:pos x="368300" y="701675"/>
              </a:cxn>
              <a:cxn ang="0">
                <a:pos x="466725" y="523875"/>
              </a:cxn>
              <a:cxn ang="0">
                <a:pos x="746125" y="450850"/>
              </a:cxn>
              <a:cxn ang="0">
                <a:pos x="0" y="0"/>
              </a:cxn>
              <a:cxn ang="0">
                <a:pos x="368300" y="628650"/>
              </a:cxn>
              <a:cxn ang="0">
                <a:pos x="85725" y="127000"/>
              </a:cxn>
              <a:cxn ang="0">
                <a:pos x="431800" y="514350"/>
              </a:cxn>
              <a:cxn ang="0">
                <a:pos x="368300" y="628650"/>
              </a:cxn>
            </a:cxnLst>
            <a:pathLst>
              <a:path w="470" h="468">
                <a:moveTo>
                  <a:pt x="0" y="0"/>
                </a:moveTo>
                <a:lnTo>
                  <a:pt x="20" y="468"/>
                </a:lnTo>
                <a:lnTo>
                  <a:pt x="192" y="374"/>
                </a:lnTo>
                <a:lnTo>
                  <a:pt x="232" y="442"/>
                </a:lnTo>
                <a:lnTo>
                  <a:pt x="294" y="330"/>
                </a:lnTo>
                <a:lnTo>
                  <a:pt x="470" y="284"/>
                </a:lnTo>
                <a:lnTo>
                  <a:pt x="0" y="0"/>
                </a:lnTo>
                <a:close/>
                <a:moveTo>
                  <a:pt x="232" y="396"/>
                </a:moveTo>
                <a:lnTo>
                  <a:pt x="54" y="80"/>
                </a:lnTo>
                <a:lnTo>
                  <a:pt x="272" y="324"/>
                </a:lnTo>
                <a:lnTo>
                  <a:pt x="232" y="396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13320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8670" y="1949768"/>
            <a:ext cx="3100388" cy="2157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21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949450"/>
            <a:ext cx="3100388" cy="2157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22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663" y="1951038"/>
            <a:ext cx="3100387" cy="2155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5694045" y="5308600"/>
            <a:ext cx="9080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dirty="0">
                <a:solidFill>
                  <a:srgbClr val="92D05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Alita</a:t>
            </a:r>
            <a:endParaRPr lang="en-US" altLang="zh-CN" sz="2800" dirty="0">
              <a:solidFill>
                <a:srgbClr val="92D05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4360" y="4108450"/>
            <a:ext cx="11109325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        BACKEND CODE                                 BACKEND DESIGN                                          TEST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" name="等腰三角形 10"/>
          <p:cNvSpPr/>
          <p:nvPr/>
        </p:nvSpPr>
        <p:spPr>
          <a:xfrm rot="16200000">
            <a:off x="1932781" y="1431131"/>
            <a:ext cx="344488" cy="250825"/>
          </a:xfrm>
          <a:prstGeom prst="triangl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1065213" y="620713"/>
            <a:ext cx="1358900" cy="1171575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7860" y="923925"/>
            <a:ext cx="2174875" cy="460375"/>
          </a:xfrm>
          <a:prstGeom prst="rect">
            <a:avLst/>
          </a:prstGeom>
          <a:solidFill>
            <a:srgbClr val="020308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Selling point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7" name="矩形 1"/>
          <p:cNvSpPr/>
          <p:nvPr/>
        </p:nvSpPr>
        <p:spPr>
          <a:xfrm>
            <a:off x="6381750" y="2143760"/>
            <a:ext cx="522541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4000" dirty="0">
                <a:solidFill>
                  <a:schemeClr val="accent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Hermes</a:t>
            </a:r>
            <a:endParaRPr lang="en-US" altLang="zh-CN" sz="4000" dirty="0">
              <a:solidFill>
                <a:schemeClr val="accent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3" name="图片 2" descr="C:\Users\admin\Desktop\Pictures\HM.jpgHM"/>
          <p:cNvPicPr>
            <a:picLocks noChangeAspect="1"/>
          </p:cNvPicPr>
          <p:nvPr/>
        </p:nvPicPr>
        <p:blipFill>
          <a:blip r:embed="rId2"/>
          <a:srcRect l="21" t="7808" r="4506"/>
          <a:stretch>
            <a:fillRect/>
          </a:stretch>
        </p:blipFill>
        <p:spPr>
          <a:xfrm>
            <a:off x="657860" y="2575560"/>
            <a:ext cx="4144645" cy="23329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84620" y="2949575"/>
            <a:ext cx="47244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latin typeface="Times New Roman" panose="02020603050405020304" charset="0"/>
                <a:cs typeface="Times New Roman" panose="02020603050405020304" charset="0"/>
              </a:rPr>
              <a:t>1. Good design</a:t>
            </a:r>
            <a:endParaRPr lang="en-US" altLang="zh-CN" sz="2000" i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i="1">
                <a:latin typeface="Times New Roman" panose="02020603050405020304" charset="0"/>
                <a:cs typeface="Times New Roman" panose="02020603050405020304" charset="0"/>
              </a:rPr>
              <a:t>2. Quality resources</a:t>
            </a:r>
            <a:endParaRPr lang="en-US" altLang="zh-CN" sz="2000" i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000" i="1">
                <a:latin typeface="Times New Roman" panose="02020603050405020304" charset="0"/>
                <a:cs typeface="Times New Roman" panose="02020603050405020304" charset="0"/>
              </a:rPr>
              <a:t>3. Points system</a:t>
            </a:r>
            <a:endParaRPr lang="en-US" altLang="zh-CN" sz="2000" i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等腰三角形 2"/>
          <p:cNvSpPr/>
          <p:nvPr/>
        </p:nvSpPr>
        <p:spPr>
          <a:xfrm rot="16200000">
            <a:off x="6270625" y="4694238"/>
            <a:ext cx="433388" cy="350838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10800000">
            <a:off x="5448300" y="3933825"/>
            <a:ext cx="1357313" cy="1169988"/>
          </a:xfrm>
          <a:prstGeom prst="triangl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81575" y="4257675"/>
            <a:ext cx="2474913" cy="522288"/>
          </a:xfrm>
          <a:prstGeom prst="rect">
            <a:avLst/>
          </a:prstGeom>
          <a:solidFill>
            <a:srgbClr val="020308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PART THREE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6389" name="文本框 5"/>
          <p:cNvSpPr txBox="1"/>
          <p:nvPr/>
        </p:nvSpPr>
        <p:spPr>
          <a:xfrm>
            <a:off x="4384675" y="5265738"/>
            <a:ext cx="5830888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Technology</a:t>
            </a:r>
            <a:endParaRPr lang="en-US" altLang="zh-CN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" name="等腰三角形 10"/>
          <p:cNvSpPr/>
          <p:nvPr/>
        </p:nvSpPr>
        <p:spPr>
          <a:xfrm rot="16200000">
            <a:off x="1932781" y="1431131"/>
            <a:ext cx="344488" cy="250825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1065213" y="620713"/>
            <a:ext cx="1358900" cy="1171575"/>
          </a:xfrm>
          <a:prstGeom prst="triangl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9425" y="944880"/>
            <a:ext cx="3293110" cy="460375"/>
          </a:xfrm>
          <a:prstGeom prst="rect">
            <a:avLst/>
          </a:prstGeom>
          <a:solidFill>
            <a:srgbClr val="020308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Overall architecture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22225" y="-4762"/>
            <a:ext cx="12182475" cy="6862763"/>
          </a:xfrm>
          <a:custGeom>
            <a:avLst/>
            <a:gdLst>
              <a:gd name="connsiteX0" fmla="*/ 583791 w 12182621"/>
              <a:gd name="connsiteY0" fmla="*/ 1043690 h 6862763"/>
              <a:gd name="connsiteX1" fmla="*/ 0 w 12182621"/>
              <a:gd name="connsiteY1" fmla="*/ 1407557 h 6862763"/>
              <a:gd name="connsiteX2" fmla="*/ 0 w 12182621"/>
              <a:gd name="connsiteY2" fmla="*/ 1372553 h 6862763"/>
              <a:gd name="connsiteX3" fmla="*/ 7658981 w 12182621"/>
              <a:gd name="connsiteY3" fmla="*/ 0 h 6862763"/>
              <a:gd name="connsiteX4" fmla="*/ 12182621 w 12182621"/>
              <a:gd name="connsiteY4" fmla="*/ 0 h 6862763"/>
              <a:gd name="connsiteX5" fmla="*/ 12182621 w 12182621"/>
              <a:gd name="connsiteY5" fmla="*/ 6862763 h 6862763"/>
              <a:gd name="connsiteX6" fmla="*/ 0 w 12182621"/>
              <a:gd name="connsiteY6" fmla="*/ 6862763 h 6862763"/>
              <a:gd name="connsiteX7" fmla="*/ 0 w 12182621"/>
              <a:gd name="connsiteY7" fmla="*/ 4817744 h 6862763"/>
              <a:gd name="connsiteX8" fmla="*/ 7681989 w 12182621"/>
              <a:gd name="connsiteY8" fmla="*/ 29676 h 686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2621" h="6862763">
                <a:moveTo>
                  <a:pt x="583791" y="1043690"/>
                </a:moveTo>
                <a:lnTo>
                  <a:pt x="0" y="1407557"/>
                </a:lnTo>
                <a:lnTo>
                  <a:pt x="0" y="1372553"/>
                </a:lnTo>
                <a:close/>
                <a:moveTo>
                  <a:pt x="7658981" y="0"/>
                </a:moveTo>
                <a:lnTo>
                  <a:pt x="12182621" y="0"/>
                </a:lnTo>
                <a:lnTo>
                  <a:pt x="12182621" y="6862763"/>
                </a:lnTo>
                <a:lnTo>
                  <a:pt x="0" y="6862763"/>
                </a:lnTo>
                <a:lnTo>
                  <a:pt x="0" y="4817744"/>
                </a:lnTo>
                <a:lnTo>
                  <a:pt x="7681989" y="29676"/>
                </a:lnTo>
                <a:close/>
              </a:path>
            </a:pathLst>
          </a:custGeom>
          <a:solidFill>
            <a:srgbClr val="262626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平行四边形 3"/>
          <p:cNvSpPr/>
          <p:nvPr/>
        </p:nvSpPr>
        <p:spPr>
          <a:xfrm rot="14109135">
            <a:off x="2715419" y="-2291556"/>
            <a:ext cx="1087438" cy="8531225"/>
          </a:xfrm>
          <a:custGeom>
            <a:avLst/>
            <a:gdLst>
              <a:gd name="connsiteX0" fmla="*/ 0 w 1219295"/>
              <a:gd name="connsiteY0" fmla="*/ 8482573 h 8482573"/>
              <a:gd name="connsiteX1" fmla="*/ 304824 w 1219295"/>
              <a:gd name="connsiteY1" fmla="*/ 0 h 8482573"/>
              <a:gd name="connsiteX2" fmla="*/ 1219295 w 1219295"/>
              <a:gd name="connsiteY2" fmla="*/ 0 h 8482573"/>
              <a:gd name="connsiteX3" fmla="*/ 914471 w 1219295"/>
              <a:gd name="connsiteY3" fmla="*/ 8482573 h 8482573"/>
              <a:gd name="connsiteX4" fmla="*/ 0 w 1219295"/>
              <a:gd name="connsiteY4" fmla="*/ 8482573 h 8482573"/>
              <a:gd name="connsiteX0-1" fmla="*/ 0 w 1157262"/>
              <a:gd name="connsiteY0-2" fmla="*/ 8482573 h 8482573"/>
              <a:gd name="connsiteX1-3" fmla="*/ 304824 w 1157262"/>
              <a:gd name="connsiteY1-4" fmla="*/ 0 h 8482573"/>
              <a:gd name="connsiteX2-5" fmla="*/ 1157262 w 1157262"/>
              <a:gd name="connsiteY2-6" fmla="*/ 787400 h 8482573"/>
              <a:gd name="connsiteX3-7" fmla="*/ 914471 w 1157262"/>
              <a:gd name="connsiteY3-8" fmla="*/ 8482573 h 8482573"/>
              <a:gd name="connsiteX4-9" fmla="*/ 0 w 1157262"/>
              <a:gd name="connsiteY4-10" fmla="*/ 8482573 h 8482573"/>
              <a:gd name="connsiteX0-11" fmla="*/ 0 w 1157262"/>
              <a:gd name="connsiteY0-12" fmla="*/ 8340777 h 8340777"/>
              <a:gd name="connsiteX1-13" fmla="*/ 246615 w 1157262"/>
              <a:gd name="connsiteY1-14" fmla="*/ 0 h 8340777"/>
              <a:gd name="connsiteX2-15" fmla="*/ 1157262 w 1157262"/>
              <a:gd name="connsiteY2-16" fmla="*/ 645604 h 8340777"/>
              <a:gd name="connsiteX3-17" fmla="*/ 914471 w 1157262"/>
              <a:gd name="connsiteY3-18" fmla="*/ 8340777 h 8340777"/>
              <a:gd name="connsiteX4-19" fmla="*/ 0 w 1157262"/>
              <a:gd name="connsiteY4-20" fmla="*/ 8340777 h 8340777"/>
              <a:gd name="connsiteX0-21" fmla="*/ 0 w 1157262"/>
              <a:gd name="connsiteY0-22" fmla="*/ 8340777 h 8340777"/>
              <a:gd name="connsiteX1-23" fmla="*/ 246615 w 1157262"/>
              <a:gd name="connsiteY1-24" fmla="*/ 0 h 8340777"/>
              <a:gd name="connsiteX2-25" fmla="*/ 1157262 w 1157262"/>
              <a:gd name="connsiteY2-26" fmla="*/ 645604 h 8340777"/>
              <a:gd name="connsiteX3-27" fmla="*/ 939204 w 1157262"/>
              <a:gd name="connsiteY3-28" fmla="*/ 7345081 h 8340777"/>
              <a:gd name="connsiteX4-29" fmla="*/ 0 w 1157262"/>
              <a:gd name="connsiteY4-30" fmla="*/ 8340777 h 8340777"/>
              <a:gd name="connsiteX0-31" fmla="*/ 0 w 1087319"/>
              <a:gd name="connsiteY0-32" fmla="*/ 8531283 h 8531283"/>
              <a:gd name="connsiteX1-33" fmla="*/ 176672 w 1087319"/>
              <a:gd name="connsiteY1-34" fmla="*/ 0 h 8531283"/>
              <a:gd name="connsiteX2-35" fmla="*/ 1087319 w 1087319"/>
              <a:gd name="connsiteY2-36" fmla="*/ 645604 h 8531283"/>
              <a:gd name="connsiteX3-37" fmla="*/ 869261 w 1087319"/>
              <a:gd name="connsiteY3-38" fmla="*/ 7345081 h 8531283"/>
              <a:gd name="connsiteX4-39" fmla="*/ 0 w 1087319"/>
              <a:gd name="connsiteY4-40" fmla="*/ 8531283 h 85312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7319" h="8531283">
                <a:moveTo>
                  <a:pt x="0" y="8531283"/>
                </a:moveTo>
                <a:lnTo>
                  <a:pt x="176672" y="0"/>
                </a:lnTo>
                <a:lnTo>
                  <a:pt x="1087319" y="645604"/>
                </a:lnTo>
                <a:lnTo>
                  <a:pt x="869261" y="7345081"/>
                </a:lnTo>
                <a:lnTo>
                  <a:pt x="0" y="8531283"/>
                </a:lnTo>
                <a:close/>
              </a:path>
            </a:pathLst>
          </a:custGeom>
          <a:solidFill>
            <a:srgbClr val="262626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矩形 1"/>
          <p:cNvSpPr/>
          <p:nvPr/>
        </p:nvSpPr>
        <p:spPr>
          <a:xfrm>
            <a:off x="4213225" y="2702560"/>
            <a:ext cx="70173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dirty="0">
                <a:solidFill>
                  <a:srgbClr val="92D05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Html(CSS,JS)+Python(Flask)+Sqlite3</a:t>
            </a:r>
            <a:endParaRPr lang="en-US" altLang="zh-CN" sz="2800" dirty="0">
              <a:solidFill>
                <a:srgbClr val="92D05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079875" y="4167188"/>
            <a:ext cx="7777163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Herme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7565" y="8255"/>
            <a:ext cx="9657080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" name="等腰三角形 10"/>
          <p:cNvSpPr/>
          <p:nvPr/>
        </p:nvSpPr>
        <p:spPr>
          <a:xfrm rot="16200000">
            <a:off x="1932781" y="1431131"/>
            <a:ext cx="344488" cy="250825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1065213" y="620713"/>
            <a:ext cx="1358900" cy="1171575"/>
          </a:xfrm>
          <a:prstGeom prst="triangl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9425" y="944880"/>
            <a:ext cx="3293110" cy="460375"/>
          </a:xfrm>
          <a:prstGeom prst="rect">
            <a:avLst/>
          </a:prstGeom>
          <a:solidFill>
            <a:srgbClr val="020308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Three main system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22225" y="-4762"/>
            <a:ext cx="12182475" cy="6862763"/>
          </a:xfrm>
          <a:custGeom>
            <a:avLst/>
            <a:gdLst>
              <a:gd name="connsiteX0" fmla="*/ 583791 w 12182621"/>
              <a:gd name="connsiteY0" fmla="*/ 1043690 h 6862763"/>
              <a:gd name="connsiteX1" fmla="*/ 0 w 12182621"/>
              <a:gd name="connsiteY1" fmla="*/ 1407557 h 6862763"/>
              <a:gd name="connsiteX2" fmla="*/ 0 w 12182621"/>
              <a:gd name="connsiteY2" fmla="*/ 1372553 h 6862763"/>
              <a:gd name="connsiteX3" fmla="*/ 7658981 w 12182621"/>
              <a:gd name="connsiteY3" fmla="*/ 0 h 6862763"/>
              <a:gd name="connsiteX4" fmla="*/ 12182621 w 12182621"/>
              <a:gd name="connsiteY4" fmla="*/ 0 h 6862763"/>
              <a:gd name="connsiteX5" fmla="*/ 12182621 w 12182621"/>
              <a:gd name="connsiteY5" fmla="*/ 6862763 h 6862763"/>
              <a:gd name="connsiteX6" fmla="*/ 0 w 12182621"/>
              <a:gd name="connsiteY6" fmla="*/ 6862763 h 6862763"/>
              <a:gd name="connsiteX7" fmla="*/ 0 w 12182621"/>
              <a:gd name="connsiteY7" fmla="*/ 4817744 h 6862763"/>
              <a:gd name="connsiteX8" fmla="*/ 7681989 w 12182621"/>
              <a:gd name="connsiteY8" fmla="*/ 29676 h 686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2621" h="6862763">
                <a:moveTo>
                  <a:pt x="583791" y="1043690"/>
                </a:moveTo>
                <a:lnTo>
                  <a:pt x="0" y="1407557"/>
                </a:lnTo>
                <a:lnTo>
                  <a:pt x="0" y="1372553"/>
                </a:lnTo>
                <a:close/>
                <a:moveTo>
                  <a:pt x="7658981" y="0"/>
                </a:moveTo>
                <a:lnTo>
                  <a:pt x="12182621" y="0"/>
                </a:lnTo>
                <a:lnTo>
                  <a:pt x="12182621" y="6862763"/>
                </a:lnTo>
                <a:lnTo>
                  <a:pt x="0" y="6862763"/>
                </a:lnTo>
                <a:lnTo>
                  <a:pt x="0" y="4817744"/>
                </a:lnTo>
                <a:lnTo>
                  <a:pt x="7681989" y="29676"/>
                </a:lnTo>
                <a:close/>
              </a:path>
            </a:pathLst>
          </a:custGeom>
          <a:solidFill>
            <a:srgbClr val="262626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平行四边形 3"/>
          <p:cNvSpPr/>
          <p:nvPr/>
        </p:nvSpPr>
        <p:spPr>
          <a:xfrm rot="14109135">
            <a:off x="2715419" y="-2291556"/>
            <a:ext cx="1087438" cy="8531225"/>
          </a:xfrm>
          <a:custGeom>
            <a:avLst/>
            <a:gdLst>
              <a:gd name="connsiteX0" fmla="*/ 0 w 1219295"/>
              <a:gd name="connsiteY0" fmla="*/ 8482573 h 8482573"/>
              <a:gd name="connsiteX1" fmla="*/ 304824 w 1219295"/>
              <a:gd name="connsiteY1" fmla="*/ 0 h 8482573"/>
              <a:gd name="connsiteX2" fmla="*/ 1219295 w 1219295"/>
              <a:gd name="connsiteY2" fmla="*/ 0 h 8482573"/>
              <a:gd name="connsiteX3" fmla="*/ 914471 w 1219295"/>
              <a:gd name="connsiteY3" fmla="*/ 8482573 h 8482573"/>
              <a:gd name="connsiteX4" fmla="*/ 0 w 1219295"/>
              <a:gd name="connsiteY4" fmla="*/ 8482573 h 8482573"/>
              <a:gd name="connsiteX0-1" fmla="*/ 0 w 1157262"/>
              <a:gd name="connsiteY0-2" fmla="*/ 8482573 h 8482573"/>
              <a:gd name="connsiteX1-3" fmla="*/ 304824 w 1157262"/>
              <a:gd name="connsiteY1-4" fmla="*/ 0 h 8482573"/>
              <a:gd name="connsiteX2-5" fmla="*/ 1157262 w 1157262"/>
              <a:gd name="connsiteY2-6" fmla="*/ 787400 h 8482573"/>
              <a:gd name="connsiteX3-7" fmla="*/ 914471 w 1157262"/>
              <a:gd name="connsiteY3-8" fmla="*/ 8482573 h 8482573"/>
              <a:gd name="connsiteX4-9" fmla="*/ 0 w 1157262"/>
              <a:gd name="connsiteY4-10" fmla="*/ 8482573 h 8482573"/>
              <a:gd name="connsiteX0-11" fmla="*/ 0 w 1157262"/>
              <a:gd name="connsiteY0-12" fmla="*/ 8340777 h 8340777"/>
              <a:gd name="connsiteX1-13" fmla="*/ 246615 w 1157262"/>
              <a:gd name="connsiteY1-14" fmla="*/ 0 h 8340777"/>
              <a:gd name="connsiteX2-15" fmla="*/ 1157262 w 1157262"/>
              <a:gd name="connsiteY2-16" fmla="*/ 645604 h 8340777"/>
              <a:gd name="connsiteX3-17" fmla="*/ 914471 w 1157262"/>
              <a:gd name="connsiteY3-18" fmla="*/ 8340777 h 8340777"/>
              <a:gd name="connsiteX4-19" fmla="*/ 0 w 1157262"/>
              <a:gd name="connsiteY4-20" fmla="*/ 8340777 h 8340777"/>
              <a:gd name="connsiteX0-21" fmla="*/ 0 w 1157262"/>
              <a:gd name="connsiteY0-22" fmla="*/ 8340777 h 8340777"/>
              <a:gd name="connsiteX1-23" fmla="*/ 246615 w 1157262"/>
              <a:gd name="connsiteY1-24" fmla="*/ 0 h 8340777"/>
              <a:gd name="connsiteX2-25" fmla="*/ 1157262 w 1157262"/>
              <a:gd name="connsiteY2-26" fmla="*/ 645604 h 8340777"/>
              <a:gd name="connsiteX3-27" fmla="*/ 939204 w 1157262"/>
              <a:gd name="connsiteY3-28" fmla="*/ 7345081 h 8340777"/>
              <a:gd name="connsiteX4-29" fmla="*/ 0 w 1157262"/>
              <a:gd name="connsiteY4-30" fmla="*/ 8340777 h 8340777"/>
              <a:gd name="connsiteX0-31" fmla="*/ 0 w 1087319"/>
              <a:gd name="connsiteY0-32" fmla="*/ 8531283 h 8531283"/>
              <a:gd name="connsiteX1-33" fmla="*/ 176672 w 1087319"/>
              <a:gd name="connsiteY1-34" fmla="*/ 0 h 8531283"/>
              <a:gd name="connsiteX2-35" fmla="*/ 1087319 w 1087319"/>
              <a:gd name="connsiteY2-36" fmla="*/ 645604 h 8531283"/>
              <a:gd name="connsiteX3-37" fmla="*/ 869261 w 1087319"/>
              <a:gd name="connsiteY3-38" fmla="*/ 7345081 h 8531283"/>
              <a:gd name="connsiteX4-39" fmla="*/ 0 w 1087319"/>
              <a:gd name="connsiteY4-40" fmla="*/ 8531283 h 85312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7319" h="8531283">
                <a:moveTo>
                  <a:pt x="0" y="8531283"/>
                </a:moveTo>
                <a:lnTo>
                  <a:pt x="176672" y="0"/>
                </a:lnTo>
                <a:lnTo>
                  <a:pt x="1087319" y="645604"/>
                </a:lnTo>
                <a:lnTo>
                  <a:pt x="869261" y="7345081"/>
                </a:lnTo>
                <a:lnTo>
                  <a:pt x="0" y="8531283"/>
                </a:lnTo>
                <a:close/>
              </a:path>
            </a:pathLst>
          </a:custGeom>
          <a:solidFill>
            <a:srgbClr val="262626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矩形 1"/>
          <p:cNvSpPr/>
          <p:nvPr/>
        </p:nvSpPr>
        <p:spPr>
          <a:xfrm>
            <a:off x="4339590" y="3465830"/>
            <a:ext cx="70173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dirty="0">
                <a:solidFill>
                  <a:srgbClr val="92D05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2. Files uploading and downloading system</a:t>
            </a:r>
            <a:endParaRPr lang="en-US" altLang="zh-CN" sz="2800" dirty="0">
              <a:solidFill>
                <a:srgbClr val="92D05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079875" y="4167188"/>
            <a:ext cx="7777163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39590" y="2480945"/>
            <a:ext cx="70173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dirty="0">
                <a:solidFill>
                  <a:srgbClr val="92D05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1. Login and Register system</a:t>
            </a:r>
            <a:endParaRPr lang="en-US" altLang="zh-CN" sz="2800" dirty="0">
              <a:solidFill>
                <a:srgbClr val="92D05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矩形 1"/>
          <p:cNvSpPr/>
          <p:nvPr/>
        </p:nvSpPr>
        <p:spPr>
          <a:xfrm>
            <a:off x="4339590" y="4458335"/>
            <a:ext cx="70173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dirty="0">
                <a:solidFill>
                  <a:srgbClr val="92D05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3. Reward system</a:t>
            </a:r>
            <a:endParaRPr lang="en-US" altLang="zh-CN" sz="2800" dirty="0">
              <a:solidFill>
                <a:srgbClr val="92D05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860"/>
          </a:xfrm>
        </p:spPr>
        <p:txBody>
          <a:bodyPr/>
          <a:p>
            <a:r>
              <a:rPr lang="en-US" altLang="zh-CN"/>
              <a:t>Login&amp;register system</a:t>
            </a:r>
            <a:endParaRPr lang="en-US" altLang="zh-CN"/>
          </a:p>
        </p:txBody>
      </p:sp>
      <p:pic>
        <p:nvPicPr>
          <p:cNvPr id="4" name="内容占位符 3" descr="Hermes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0750" y="1149985"/>
            <a:ext cx="9934575" cy="54533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9605"/>
          </a:xfrm>
        </p:spPr>
        <p:txBody>
          <a:bodyPr/>
          <a:p>
            <a:r>
              <a:rPr lang="en-US" altLang="zh-CN"/>
              <a:t>File downloading&amp;uploading system</a:t>
            </a:r>
            <a:endParaRPr lang="en-US" altLang="zh-CN"/>
          </a:p>
        </p:txBody>
      </p:sp>
      <p:pic>
        <p:nvPicPr>
          <p:cNvPr id="4" name="内容占位符 3" descr="Hermes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1365" y="1239520"/>
            <a:ext cx="10592435" cy="51682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650"/>
          </a:xfrm>
        </p:spPr>
        <p:txBody>
          <a:bodyPr/>
          <a:p>
            <a:r>
              <a:rPr lang="en-US" altLang="zh-CN"/>
              <a:t>Reward system</a:t>
            </a:r>
            <a:endParaRPr lang="en-US" altLang="zh-CN"/>
          </a:p>
        </p:txBody>
      </p:sp>
      <p:pic>
        <p:nvPicPr>
          <p:cNvPr id="4" name="内容占位符 3" descr="Hermes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5135" y="1235075"/>
            <a:ext cx="11126470" cy="54470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" name="等腰三角形 10"/>
          <p:cNvSpPr/>
          <p:nvPr/>
        </p:nvSpPr>
        <p:spPr>
          <a:xfrm rot="16200000">
            <a:off x="1932781" y="1431131"/>
            <a:ext cx="344488" cy="250825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1065213" y="620713"/>
            <a:ext cx="1358900" cy="1171575"/>
          </a:xfrm>
          <a:prstGeom prst="triangl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775" y="750888"/>
            <a:ext cx="2663825" cy="460375"/>
          </a:xfrm>
          <a:prstGeom prst="rect">
            <a:avLst/>
          </a:prstGeom>
          <a:solidFill>
            <a:srgbClr val="020308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      Demo 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4445" y="-2857"/>
            <a:ext cx="12182475" cy="6862763"/>
          </a:xfrm>
          <a:custGeom>
            <a:avLst/>
            <a:gdLst>
              <a:gd name="connsiteX0" fmla="*/ 583791 w 12182621"/>
              <a:gd name="connsiteY0" fmla="*/ 1043690 h 6862763"/>
              <a:gd name="connsiteX1" fmla="*/ 0 w 12182621"/>
              <a:gd name="connsiteY1" fmla="*/ 1407557 h 6862763"/>
              <a:gd name="connsiteX2" fmla="*/ 0 w 12182621"/>
              <a:gd name="connsiteY2" fmla="*/ 1372553 h 6862763"/>
              <a:gd name="connsiteX3" fmla="*/ 7658981 w 12182621"/>
              <a:gd name="connsiteY3" fmla="*/ 0 h 6862763"/>
              <a:gd name="connsiteX4" fmla="*/ 12182621 w 12182621"/>
              <a:gd name="connsiteY4" fmla="*/ 0 h 6862763"/>
              <a:gd name="connsiteX5" fmla="*/ 12182621 w 12182621"/>
              <a:gd name="connsiteY5" fmla="*/ 6862763 h 6862763"/>
              <a:gd name="connsiteX6" fmla="*/ 0 w 12182621"/>
              <a:gd name="connsiteY6" fmla="*/ 6862763 h 6862763"/>
              <a:gd name="connsiteX7" fmla="*/ 0 w 12182621"/>
              <a:gd name="connsiteY7" fmla="*/ 4817744 h 6862763"/>
              <a:gd name="connsiteX8" fmla="*/ 7681989 w 12182621"/>
              <a:gd name="connsiteY8" fmla="*/ 29676 h 686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2621" h="6862763">
                <a:moveTo>
                  <a:pt x="583791" y="1043690"/>
                </a:moveTo>
                <a:lnTo>
                  <a:pt x="0" y="1407557"/>
                </a:lnTo>
                <a:lnTo>
                  <a:pt x="0" y="1372553"/>
                </a:lnTo>
                <a:close/>
                <a:moveTo>
                  <a:pt x="7658981" y="0"/>
                </a:moveTo>
                <a:lnTo>
                  <a:pt x="12182621" y="0"/>
                </a:lnTo>
                <a:lnTo>
                  <a:pt x="12182621" y="6862763"/>
                </a:lnTo>
                <a:lnTo>
                  <a:pt x="0" y="6862763"/>
                </a:lnTo>
                <a:lnTo>
                  <a:pt x="0" y="4817744"/>
                </a:lnTo>
                <a:lnTo>
                  <a:pt x="7681989" y="29676"/>
                </a:lnTo>
                <a:close/>
              </a:path>
            </a:pathLst>
          </a:custGeom>
          <a:solidFill>
            <a:srgbClr val="262626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平行四边形 3"/>
          <p:cNvSpPr/>
          <p:nvPr/>
        </p:nvSpPr>
        <p:spPr>
          <a:xfrm rot="14109135">
            <a:off x="2715419" y="-2291556"/>
            <a:ext cx="1087438" cy="8531225"/>
          </a:xfrm>
          <a:custGeom>
            <a:avLst/>
            <a:gdLst>
              <a:gd name="connsiteX0" fmla="*/ 0 w 1219295"/>
              <a:gd name="connsiteY0" fmla="*/ 8482573 h 8482573"/>
              <a:gd name="connsiteX1" fmla="*/ 304824 w 1219295"/>
              <a:gd name="connsiteY1" fmla="*/ 0 h 8482573"/>
              <a:gd name="connsiteX2" fmla="*/ 1219295 w 1219295"/>
              <a:gd name="connsiteY2" fmla="*/ 0 h 8482573"/>
              <a:gd name="connsiteX3" fmla="*/ 914471 w 1219295"/>
              <a:gd name="connsiteY3" fmla="*/ 8482573 h 8482573"/>
              <a:gd name="connsiteX4" fmla="*/ 0 w 1219295"/>
              <a:gd name="connsiteY4" fmla="*/ 8482573 h 8482573"/>
              <a:gd name="connsiteX0-1" fmla="*/ 0 w 1157262"/>
              <a:gd name="connsiteY0-2" fmla="*/ 8482573 h 8482573"/>
              <a:gd name="connsiteX1-3" fmla="*/ 304824 w 1157262"/>
              <a:gd name="connsiteY1-4" fmla="*/ 0 h 8482573"/>
              <a:gd name="connsiteX2-5" fmla="*/ 1157262 w 1157262"/>
              <a:gd name="connsiteY2-6" fmla="*/ 787400 h 8482573"/>
              <a:gd name="connsiteX3-7" fmla="*/ 914471 w 1157262"/>
              <a:gd name="connsiteY3-8" fmla="*/ 8482573 h 8482573"/>
              <a:gd name="connsiteX4-9" fmla="*/ 0 w 1157262"/>
              <a:gd name="connsiteY4-10" fmla="*/ 8482573 h 8482573"/>
              <a:gd name="connsiteX0-11" fmla="*/ 0 w 1157262"/>
              <a:gd name="connsiteY0-12" fmla="*/ 8340777 h 8340777"/>
              <a:gd name="connsiteX1-13" fmla="*/ 246615 w 1157262"/>
              <a:gd name="connsiteY1-14" fmla="*/ 0 h 8340777"/>
              <a:gd name="connsiteX2-15" fmla="*/ 1157262 w 1157262"/>
              <a:gd name="connsiteY2-16" fmla="*/ 645604 h 8340777"/>
              <a:gd name="connsiteX3-17" fmla="*/ 914471 w 1157262"/>
              <a:gd name="connsiteY3-18" fmla="*/ 8340777 h 8340777"/>
              <a:gd name="connsiteX4-19" fmla="*/ 0 w 1157262"/>
              <a:gd name="connsiteY4-20" fmla="*/ 8340777 h 8340777"/>
              <a:gd name="connsiteX0-21" fmla="*/ 0 w 1157262"/>
              <a:gd name="connsiteY0-22" fmla="*/ 8340777 h 8340777"/>
              <a:gd name="connsiteX1-23" fmla="*/ 246615 w 1157262"/>
              <a:gd name="connsiteY1-24" fmla="*/ 0 h 8340777"/>
              <a:gd name="connsiteX2-25" fmla="*/ 1157262 w 1157262"/>
              <a:gd name="connsiteY2-26" fmla="*/ 645604 h 8340777"/>
              <a:gd name="connsiteX3-27" fmla="*/ 939204 w 1157262"/>
              <a:gd name="connsiteY3-28" fmla="*/ 7345081 h 8340777"/>
              <a:gd name="connsiteX4-29" fmla="*/ 0 w 1157262"/>
              <a:gd name="connsiteY4-30" fmla="*/ 8340777 h 8340777"/>
              <a:gd name="connsiteX0-31" fmla="*/ 0 w 1087319"/>
              <a:gd name="connsiteY0-32" fmla="*/ 8531283 h 8531283"/>
              <a:gd name="connsiteX1-33" fmla="*/ 176672 w 1087319"/>
              <a:gd name="connsiteY1-34" fmla="*/ 0 h 8531283"/>
              <a:gd name="connsiteX2-35" fmla="*/ 1087319 w 1087319"/>
              <a:gd name="connsiteY2-36" fmla="*/ 645604 h 8531283"/>
              <a:gd name="connsiteX3-37" fmla="*/ 869261 w 1087319"/>
              <a:gd name="connsiteY3-38" fmla="*/ 7345081 h 8531283"/>
              <a:gd name="connsiteX4-39" fmla="*/ 0 w 1087319"/>
              <a:gd name="connsiteY4-40" fmla="*/ 8531283 h 85312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7319" h="8531283">
                <a:moveTo>
                  <a:pt x="0" y="8531283"/>
                </a:moveTo>
                <a:lnTo>
                  <a:pt x="176672" y="0"/>
                </a:lnTo>
                <a:lnTo>
                  <a:pt x="1087319" y="645604"/>
                </a:lnTo>
                <a:lnTo>
                  <a:pt x="869261" y="7345081"/>
                </a:lnTo>
                <a:lnTo>
                  <a:pt x="0" y="8531283"/>
                </a:lnTo>
                <a:close/>
              </a:path>
            </a:pathLst>
          </a:custGeom>
          <a:solidFill>
            <a:srgbClr val="262626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79470" y="3199130"/>
            <a:ext cx="329819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48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Hermes</a:t>
            </a:r>
            <a:endParaRPr lang="en-US" altLang="zh-CN" sz="4800" b="1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6" name="图片 5" descr="Hermes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015" y="2052955"/>
            <a:ext cx="2831465" cy="3822065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等腰三角形 2"/>
          <p:cNvSpPr/>
          <p:nvPr/>
        </p:nvSpPr>
        <p:spPr>
          <a:xfrm rot="16200000">
            <a:off x="6270625" y="4694238"/>
            <a:ext cx="433388" cy="350838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10800000">
            <a:off x="5448300" y="3933825"/>
            <a:ext cx="1357313" cy="1169988"/>
          </a:xfrm>
          <a:prstGeom prst="triangl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89525" y="4257675"/>
            <a:ext cx="2235200" cy="522288"/>
          </a:xfrm>
          <a:prstGeom prst="rect">
            <a:avLst/>
          </a:prstGeom>
          <a:solidFill>
            <a:srgbClr val="020308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PART FOUR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8437" name="文本框 5"/>
          <p:cNvSpPr txBox="1"/>
          <p:nvPr/>
        </p:nvSpPr>
        <p:spPr>
          <a:xfrm>
            <a:off x="4378325" y="5265738"/>
            <a:ext cx="5832475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Lessons</a:t>
            </a:r>
            <a:endParaRPr lang="en-US" altLang="zh-CN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" name="等腰三角形 10"/>
          <p:cNvSpPr/>
          <p:nvPr/>
        </p:nvSpPr>
        <p:spPr>
          <a:xfrm rot="16200000">
            <a:off x="1932781" y="1431131"/>
            <a:ext cx="344488" cy="250825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1065213" y="620713"/>
            <a:ext cx="1358900" cy="1171575"/>
          </a:xfrm>
          <a:prstGeom prst="triangl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07110" y="923925"/>
            <a:ext cx="1417320" cy="460375"/>
          </a:xfrm>
          <a:prstGeom prst="rect">
            <a:avLst/>
          </a:prstGeom>
          <a:solidFill>
            <a:srgbClr val="020308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Lessons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22225" y="-4762"/>
            <a:ext cx="12182475" cy="6862763"/>
          </a:xfrm>
          <a:custGeom>
            <a:avLst/>
            <a:gdLst>
              <a:gd name="connsiteX0" fmla="*/ 583791 w 12182621"/>
              <a:gd name="connsiteY0" fmla="*/ 1043690 h 6862763"/>
              <a:gd name="connsiteX1" fmla="*/ 0 w 12182621"/>
              <a:gd name="connsiteY1" fmla="*/ 1407557 h 6862763"/>
              <a:gd name="connsiteX2" fmla="*/ 0 w 12182621"/>
              <a:gd name="connsiteY2" fmla="*/ 1372553 h 6862763"/>
              <a:gd name="connsiteX3" fmla="*/ 7658981 w 12182621"/>
              <a:gd name="connsiteY3" fmla="*/ 0 h 6862763"/>
              <a:gd name="connsiteX4" fmla="*/ 12182621 w 12182621"/>
              <a:gd name="connsiteY4" fmla="*/ 0 h 6862763"/>
              <a:gd name="connsiteX5" fmla="*/ 12182621 w 12182621"/>
              <a:gd name="connsiteY5" fmla="*/ 6862763 h 6862763"/>
              <a:gd name="connsiteX6" fmla="*/ 0 w 12182621"/>
              <a:gd name="connsiteY6" fmla="*/ 6862763 h 6862763"/>
              <a:gd name="connsiteX7" fmla="*/ 0 w 12182621"/>
              <a:gd name="connsiteY7" fmla="*/ 4817744 h 6862763"/>
              <a:gd name="connsiteX8" fmla="*/ 7681989 w 12182621"/>
              <a:gd name="connsiteY8" fmla="*/ 29676 h 686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2621" h="6862763">
                <a:moveTo>
                  <a:pt x="583791" y="1043690"/>
                </a:moveTo>
                <a:lnTo>
                  <a:pt x="0" y="1407557"/>
                </a:lnTo>
                <a:lnTo>
                  <a:pt x="0" y="1372553"/>
                </a:lnTo>
                <a:close/>
                <a:moveTo>
                  <a:pt x="7658981" y="0"/>
                </a:moveTo>
                <a:lnTo>
                  <a:pt x="12182621" y="0"/>
                </a:lnTo>
                <a:lnTo>
                  <a:pt x="12182621" y="6862763"/>
                </a:lnTo>
                <a:lnTo>
                  <a:pt x="0" y="6862763"/>
                </a:lnTo>
                <a:lnTo>
                  <a:pt x="0" y="4817744"/>
                </a:lnTo>
                <a:lnTo>
                  <a:pt x="7681989" y="29676"/>
                </a:lnTo>
                <a:close/>
              </a:path>
            </a:pathLst>
          </a:custGeom>
          <a:solidFill>
            <a:srgbClr val="262626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平行四边形 3"/>
          <p:cNvSpPr/>
          <p:nvPr/>
        </p:nvSpPr>
        <p:spPr>
          <a:xfrm rot="14109135">
            <a:off x="2715419" y="-2291556"/>
            <a:ext cx="1087438" cy="8531225"/>
          </a:xfrm>
          <a:custGeom>
            <a:avLst/>
            <a:gdLst>
              <a:gd name="connsiteX0" fmla="*/ 0 w 1219295"/>
              <a:gd name="connsiteY0" fmla="*/ 8482573 h 8482573"/>
              <a:gd name="connsiteX1" fmla="*/ 304824 w 1219295"/>
              <a:gd name="connsiteY1" fmla="*/ 0 h 8482573"/>
              <a:gd name="connsiteX2" fmla="*/ 1219295 w 1219295"/>
              <a:gd name="connsiteY2" fmla="*/ 0 h 8482573"/>
              <a:gd name="connsiteX3" fmla="*/ 914471 w 1219295"/>
              <a:gd name="connsiteY3" fmla="*/ 8482573 h 8482573"/>
              <a:gd name="connsiteX4" fmla="*/ 0 w 1219295"/>
              <a:gd name="connsiteY4" fmla="*/ 8482573 h 8482573"/>
              <a:gd name="connsiteX0-1" fmla="*/ 0 w 1157262"/>
              <a:gd name="connsiteY0-2" fmla="*/ 8482573 h 8482573"/>
              <a:gd name="connsiteX1-3" fmla="*/ 304824 w 1157262"/>
              <a:gd name="connsiteY1-4" fmla="*/ 0 h 8482573"/>
              <a:gd name="connsiteX2-5" fmla="*/ 1157262 w 1157262"/>
              <a:gd name="connsiteY2-6" fmla="*/ 787400 h 8482573"/>
              <a:gd name="connsiteX3-7" fmla="*/ 914471 w 1157262"/>
              <a:gd name="connsiteY3-8" fmla="*/ 8482573 h 8482573"/>
              <a:gd name="connsiteX4-9" fmla="*/ 0 w 1157262"/>
              <a:gd name="connsiteY4-10" fmla="*/ 8482573 h 8482573"/>
              <a:gd name="connsiteX0-11" fmla="*/ 0 w 1157262"/>
              <a:gd name="connsiteY0-12" fmla="*/ 8340777 h 8340777"/>
              <a:gd name="connsiteX1-13" fmla="*/ 246615 w 1157262"/>
              <a:gd name="connsiteY1-14" fmla="*/ 0 h 8340777"/>
              <a:gd name="connsiteX2-15" fmla="*/ 1157262 w 1157262"/>
              <a:gd name="connsiteY2-16" fmla="*/ 645604 h 8340777"/>
              <a:gd name="connsiteX3-17" fmla="*/ 914471 w 1157262"/>
              <a:gd name="connsiteY3-18" fmla="*/ 8340777 h 8340777"/>
              <a:gd name="connsiteX4-19" fmla="*/ 0 w 1157262"/>
              <a:gd name="connsiteY4-20" fmla="*/ 8340777 h 8340777"/>
              <a:gd name="connsiteX0-21" fmla="*/ 0 w 1157262"/>
              <a:gd name="connsiteY0-22" fmla="*/ 8340777 h 8340777"/>
              <a:gd name="connsiteX1-23" fmla="*/ 246615 w 1157262"/>
              <a:gd name="connsiteY1-24" fmla="*/ 0 h 8340777"/>
              <a:gd name="connsiteX2-25" fmla="*/ 1157262 w 1157262"/>
              <a:gd name="connsiteY2-26" fmla="*/ 645604 h 8340777"/>
              <a:gd name="connsiteX3-27" fmla="*/ 939204 w 1157262"/>
              <a:gd name="connsiteY3-28" fmla="*/ 7345081 h 8340777"/>
              <a:gd name="connsiteX4-29" fmla="*/ 0 w 1157262"/>
              <a:gd name="connsiteY4-30" fmla="*/ 8340777 h 8340777"/>
              <a:gd name="connsiteX0-31" fmla="*/ 0 w 1087319"/>
              <a:gd name="connsiteY0-32" fmla="*/ 8531283 h 8531283"/>
              <a:gd name="connsiteX1-33" fmla="*/ 176672 w 1087319"/>
              <a:gd name="connsiteY1-34" fmla="*/ 0 h 8531283"/>
              <a:gd name="connsiteX2-35" fmla="*/ 1087319 w 1087319"/>
              <a:gd name="connsiteY2-36" fmla="*/ 645604 h 8531283"/>
              <a:gd name="connsiteX3-37" fmla="*/ 869261 w 1087319"/>
              <a:gd name="connsiteY3-38" fmla="*/ 7345081 h 8531283"/>
              <a:gd name="connsiteX4-39" fmla="*/ 0 w 1087319"/>
              <a:gd name="connsiteY4-40" fmla="*/ 8531283 h 85312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7319" h="8531283">
                <a:moveTo>
                  <a:pt x="0" y="8531283"/>
                </a:moveTo>
                <a:lnTo>
                  <a:pt x="176672" y="0"/>
                </a:lnTo>
                <a:lnTo>
                  <a:pt x="1087319" y="645604"/>
                </a:lnTo>
                <a:lnTo>
                  <a:pt x="869261" y="7345081"/>
                </a:lnTo>
                <a:lnTo>
                  <a:pt x="0" y="8531283"/>
                </a:lnTo>
                <a:close/>
              </a:path>
            </a:pathLst>
          </a:custGeom>
          <a:solidFill>
            <a:srgbClr val="262626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矩形 1"/>
          <p:cNvSpPr/>
          <p:nvPr/>
        </p:nvSpPr>
        <p:spPr>
          <a:xfrm>
            <a:off x="6096000" y="2092325"/>
            <a:ext cx="536067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800" dirty="0">
                <a:solidFill>
                  <a:srgbClr val="92D05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THE MOST VALUABLE THINGS</a:t>
            </a:r>
            <a:endParaRPr lang="en-US" altLang="zh-CN" sz="2800" dirty="0">
              <a:solidFill>
                <a:srgbClr val="92D05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139565" y="2724150"/>
            <a:ext cx="7777163" cy="230695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1.Back end first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2.Draw diagrams first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                               1.Design, plan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                               2.Team cooperation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                                                            1.Take consideration                                         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                                                            2.Operation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                                                                              1.Team management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                                                                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.Meetings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766763" y="3429000"/>
            <a:ext cx="5113338" cy="1016000"/>
          </a:xfrm>
          <a:prstGeom prst="rect">
            <a:avLst/>
          </a:prstGeom>
          <a:solidFill>
            <a:srgbClr val="020308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THANK YOU</a:t>
            </a:r>
            <a:r>
              <a:rPr kumimoji="1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 </a:t>
            </a:r>
            <a:endParaRPr kumimoji="1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0484" name="矩形 5"/>
          <p:cNvSpPr/>
          <p:nvPr/>
        </p:nvSpPr>
        <p:spPr>
          <a:xfrm>
            <a:off x="982980" y="4445000"/>
            <a:ext cx="2005330" cy="2914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684530">
              <a:lnSpc>
                <a:spcPct val="13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SPEAKER:  Team B03 (Alita)</a:t>
            </a:r>
            <a:endParaRPr lang="zh-CN" altLang="en-US" sz="1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098" name="Picture 3" descr="星空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1196975"/>
            <a:ext cx="10775950" cy="4752975"/>
          </a:xfrm>
          <a:prstGeom prst="rect">
            <a:avLst/>
          </a:prstGeom>
          <a:solidFill>
            <a:srgbClr val="26262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等腰三角形 10"/>
          <p:cNvSpPr/>
          <p:nvPr/>
        </p:nvSpPr>
        <p:spPr>
          <a:xfrm rot="16200000">
            <a:off x="1747044" y="1431131"/>
            <a:ext cx="344488" cy="250825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881063" y="620713"/>
            <a:ext cx="1357313" cy="1171575"/>
          </a:xfrm>
          <a:prstGeom prst="triangl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9425" y="944563"/>
            <a:ext cx="2160588" cy="523875"/>
          </a:xfrm>
          <a:prstGeom prst="rect">
            <a:avLst/>
          </a:prstGeom>
          <a:solidFill>
            <a:srgbClr val="020308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CONTENTS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03838" y="2349500"/>
            <a:ext cx="57912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1.Functions</a:t>
            </a:r>
            <a:endParaRPr lang="en-US" altLang="zh-CN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03838" y="3179763"/>
            <a:ext cx="57912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2.Introduction</a:t>
            </a:r>
            <a:endParaRPr lang="en-US" altLang="zh-CN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03838" y="4013200"/>
            <a:ext cx="57912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3.Technology</a:t>
            </a:r>
            <a:endParaRPr lang="zh-CN" altLang="en-US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03838" y="4759325"/>
            <a:ext cx="57912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4.Lessons</a:t>
            </a:r>
            <a:endParaRPr lang="zh-CN" altLang="en-US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等腰三角形 19"/>
          <p:cNvSpPr/>
          <p:nvPr/>
        </p:nvSpPr>
        <p:spPr>
          <a:xfrm rot="16200000">
            <a:off x="4896644" y="3347244"/>
            <a:ext cx="344488" cy="250825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等腰三角形 20"/>
          <p:cNvSpPr/>
          <p:nvPr/>
        </p:nvSpPr>
        <p:spPr>
          <a:xfrm rot="16200000">
            <a:off x="4896644" y="2539206"/>
            <a:ext cx="344488" cy="250825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等腰三角形 21"/>
          <p:cNvSpPr/>
          <p:nvPr/>
        </p:nvSpPr>
        <p:spPr>
          <a:xfrm rot="16200000">
            <a:off x="4872831" y="4153694"/>
            <a:ext cx="344488" cy="250825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等腰三角形 22"/>
          <p:cNvSpPr/>
          <p:nvPr/>
        </p:nvSpPr>
        <p:spPr>
          <a:xfrm rot="16200000">
            <a:off x="4896644" y="4902994"/>
            <a:ext cx="344488" cy="250825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0" grpId="0" animBg="1"/>
      <p:bldP spid="21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等腰三角形 2"/>
          <p:cNvSpPr/>
          <p:nvPr/>
        </p:nvSpPr>
        <p:spPr>
          <a:xfrm rot="16200000">
            <a:off x="6270625" y="4694238"/>
            <a:ext cx="433388" cy="350838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10800000">
            <a:off x="5448300" y="3933825"/>
            <a:ext cx="1357313" cy="1169988"/>
          </a:xfrm>
          <a:prstGeom prst="triangl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59375" y="4257675"/>
            <a:ext cx="2160588" cy="522288"/>
          </a:xfrm>
          <a:prstGeom prst="rect">
            <a:avLst/>
          </a:prstGeom>
          <a:solidFill>
            <a:srgbClr val="020308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PART ONE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125" name="文本框 5"/>
          <p:cNvSpPr txBox="1"/>
          <p:nvPr/>
        </p:nvSpPr>
        <p:spPr>
          <a:xfrm>
            <a:off x="4424363" y="5265738"/>
            <a:ext cx="57912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Functions</a:t>
            </a:r>
            <a:endParaRPr lang="en-US" altLang="zh-CN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" name="等腰三角形 10"/>
          <p:cNvSpPr/>
          <p:nvPr/>
        </p:nvSpPr>
        <p:spPr>
          <a:xfrm rot="16200000">
            <a:off x="1932781" y="1431131"/>
            <a:ext cx="344488" cy="250825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1065213" y="620713"/>
            <a:ext cx="1358900" cy="1171575"/>
          </a:xfrm>
          <a:prstGeom prst="triangl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775" y="750888"/>
            <a:ext cx="2663825" cy="460375"/>
          </a:xfrm>
          <a:prstGeom prst="rect">
            <a:avLst/>
          </a:prstGeom>
          <a:solidFill>
            <a:srgbClr val="020308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Demonstration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" name="平行四边形 3"/>
          <p:cNvSpPr/>
          <p:nvPr/>
        </p:nvSpPr>
        <p:spPr>
          <a:xfrm rot="14109135">
            <a:off x="2715419" y="-2291556"/>
            <a:ext cx="1087438" cy="8531225"/>
          </a:xfrm>
          <a:custGeom>
            <a:avLst/>
            <a:gdLst>
              <a:gd name="connsiteX0" fmla="*/ 0 w 1219295"/>
              <a:gd name="connsiteY0" fmla="*/ 8482573 h 8482573"/>
              <a:gd name="connsiteX1" fmla="*/ 304824 w 1219295"/>
              <a:gd name="connsiteY1" fmla="*/ 0 h 8482573"/>
              <a:gd name="connsiteX2" fmla="*/ 1219295 w 1219295"/>
              <a:gd name="connsiteY2" fmla="*/ 0 h 8482573"/>
              <a:gd name="connsiteX3" fmla="*/ 914471 w 1219295"/>
              <a:gd name="connsiteY3" fmla="*/ 8482573 h 8482573"/>
              <a:gd name="connsiteX4" fmla="*/ 0 w 1219295"/>
              <a:gd name="connsiteY4" fmla="*/ 8482573 h 8482573"/>
              <a:gd name="connsiteX0-1" fmla="*/ 0 w 1157262"/>
              <a:gd name="connsiteY0-2" fmla="*/ 8482573 h 8482573"/>
              <a:gd name="connsiteX1-3" fmla="*/ 304824 w 1157262"/>
              <a:gd name="connsiteY1-4" fmla="*/ 0 h 8482573"/>
              <a:gd name="connsiteX2-5" fmla="*/ 1157262 w 1157262"/>
              <a:gd name="connsiteY2-6" fmla="*/ 787400 h 8482573"/>
              <a:gd name="connsiteX3-7" fmla="*/ 914471 w 1157262"/>
              <a:gd name="connsiteY3-8" fmla="*/ 8482573 h 8482573"/>
              <a:gd name="connsiteX4-9" fmla="*/ 0 w 1157262"/>
              <a:gd name="connsiteY4-10" fmla="*/ 8482573 h 8482573"/>
              <a:gd name="connsiteX0-11" fmla="*/ 0 w 1157262"/>
              <a:gd name="connsiteY0-12" fmla="*/ 8340777 h 8340777"/>
              <a:gd name="connsiteX1-13" fmla="*/ 246615 w 1157262"/>
              <a:gd name="connsiteY1-14" fmla="*/ 0 h 8340777"/>
              <a:gd name="connsiteX2-15" fmla="*/ 1157262 w 1157262"/>
              <a:gd name="connsiteY2-16" fmla="*/ 645604 h 8340777"/>
              <a:gd name="connsiteX3-17" fmla="*/ 914471 w 1157262"/>
              <a:gd name="connsiteY3-18" fmla="*/ 8340777 h 8340777"/>
              <a:gd name="connsiteX4-19" fmla="*/ 0 w 1157262"/>
              <a:gd name="connsiteY4-20" fmla="*/ 8340777 h 8340777"/>
              <a:gd name="connsiteX0-21" fmla="*/ 0 w 1157262"/>
              <a:gd name="connsiteY0-22" fmla="*/ 8340777 h 8340777"/>
              <a:gd name="connsiteX1-23" fmla="*/ 246615 w 1157262"/>
              <a:gd name="connsiteY1-24" fmla="*/ 0 h 8340777"/>
              <a:gd name="connsiteX2-25" fmla="*/ 1157262 w 1157262"/>
              <a:gd name="connsiteY2-26" fmla="*/ 645604 h 8340777"/>
              <a:gd name="connsiteX3-27" fmla="*/ 939204 w 1157262"/>
              <a:gd name="connsiteY3-28" fmla="*/ 7345081 h 8340777"/>
              <a:gd name="connsiteX4-29" fmla="*/ 0 w 1157262"/>
              <a:gd name="connsiteY4-30" fmla="*/ 8340777 h 8340777"/>
              <a:gd name="connsiteX0-31" fmla="*/ 0 w 1087319"/>
              <a:gd name="connsiteY0-32" fmla="*/ 8531283 h 8531283"/>
              <a:gd name="connsiteX1-33" fmla="*/ 176672 w 1087319"/>
              <a:gd name="connsiteY1-34" fmla="*/ 0 h 8531283"/>
              <a:gd name="connsiteX2-35" fmla="*/ 1087319 w 1087319"/>
              <a:gd name="connsiteY2-36" fmla="*/ 645604 h 8531283"/>
              <a:gd name="connsiteX3-37" fmla="*/ 869261 w 1087319"/>
              <a:gd name="connsiteY3-38" fmla="*/ 7345081 h 8531283"/>
              <a:gd name="connsiteX4-39" fmla="*/ 0 w 1087319"/>
              <a:gd name="connsiteY4-40" fmla="*/ 8531283 h 85312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7319" h="8531283">
                <a:moveTo>
                  <a:pt x="0" y="8531283"/>
                </a:moveTo>
                <a:lnTo>
                  <a:pt x="176672" y="0"/>
                </a:lnTo>
                <a:lnTo>
                  <a:pt x="1087319" y="645604"/>
                </a:lnTo>
                <a:lnTo>
                  <a:pt x="869261" y="7345081"/>
                </a:lnTo>
                <a:lnTo>
                  <a:pt x="0" y="8531283"/>
                </a:lnTo>
                <a:close/>
              </a:path>
            </a:pathLst>
          </a:custGeom>
          <a:solidFill>
            <a:srgbClr val="262626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矩形 1"/>
          <p:cNvSpPr/>
          <p:nvPr/>
        </p:nvSpPr>
        <p:spPr>
          <a:xfrm>
            <a:off x="4918075" y="2098040"/>
            <a:ext cx="607885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800" dirty="0">
                <a:solidFill>
                  <a:srgbClr val="92D05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Three Main Functions</a:t>
            </a:r>
            <a:endParaRPr lang="en-US" altLang="zh-CN" sz="4800" dirty="0">
              <a:solidFill>
                <a:srgbClr val="92D05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068445" y="3262313"/>
            <a:ext cx="7777163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     A. Register and Login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     B. Upload, Download and Likes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     C. Reward System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等腰三角形 2"/>
          <p:cNvSpPr/>
          <p:nvPr/>
        </p:nvSpPr>
        <p:spPr>
          <a:xfrm rot="16200000">
            <a:off x="6270625" y="4694238"/>
            <a:ext cx="433388" cy="350838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等腰三角形 3"/>
          <p:cNvSpPr/>
          <p:nvPr/>
        </p:nvSpPr>
        <p:spPr>
          <a:xfrm rot="10800000">
            <a:off x="5448300" y="3933825"/>
            <a:ext cx="1357313" cy="1169988"/>
          </a:xfrm>
          <a:prstGeom prst="triangl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59375" y="4257675"/>
            <a:ext cx="2160588" cy="522288"/>
          </a:xfrm>
          <a:prstGeom prst="rect">
            <a:avLst/>
          </a:prstGeom>
          <a:solidFill>
            <a:srgbClr val="020308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PART TWO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245" name="文本框 5"/>
          <p:cNvSpPr txBox="1"/>
          <p:nvPr/>
        </p:nvSpPr>
        <p:spPr>
          <a:xfrm>
            <a:off x="4424363" y="5265738"/>
            <a:ext cx="57912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Introducton</a:t>
            </a:r>
            <a:endParaRPr lang="en-US" altLang="zh-CN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" name="等腰三角形 10"/>
          <p:cNvSpPr/>
          <p:nvPr/>
        </p:nvSpPr>
        <p:spPr>
          <a:xfrm rot="16200000">
            <a:off x="1932781" y="1431131"/>
            <a:ext cx="344488" cy="250825"/>
          </a:xfrm>
          <a:prstGeom prst="triangl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1065213" y="620713"/>
            <a:ext cx="1358900" cy="1171575"/>
          </a:xfrm>
          <a:prstGeom prst="triangl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22680" y="923925"/>
            <a:ext cx="1235075" cy="460375"/>
          </a:xfrm>
          <a:prstGeom prst="rect">
            <a:avLst/>
          </a:prstGeom>
          <a:solidFill>
            <a:srgbClr val="020308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Origin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080" y="-2857"/>
            <a:ext cx="12182475" cy="6862763"/>
          </a:xfrm>
          <a:custGeom>
            <a:avLst/>
            <a:gdLst>
              <a:gd name="connsiteX0" fmla="*/ 583791 w 12182621"/>
              <a:gd name="connsiteY0" fmla="*/ 1043690 h 6862763"/>
              <a:gd name="connsiteX1" fmla="*/ 0 w 12182621"/>
              <a:gd name="connsiteY1" fmla="*/ 1407557 h 6862763"/>
              <a:gd name="connsiteX2" fmla="*/ 0 w 12182621"/>
              <a:gd name="connsiteY2" fmla="*/ 1372553 h 6862763"/>
              <a:gd name="connsiteX3" fmla="*/ 7658981 w 12182621"/>
              <a:gd name="connsiteY3" fmla="*/ 0 h 6862763"/>
              <a:gd name="connsiteX4" fmla="*/ 12182621 w 12182621"/>
              <a:gd name="connsiteY4" fmla="*/ 0 h 6862763"/>
              <a:gd name="connsiteX5" fmla="*/ 12182621 w 12182621"/>
              <a:gd name="connsiteY5" fmla="*/ 6862763 h 6862763"/>
              <a:gd name="connsiteX6" fmla="*/ 0 w 12182621"/>
              <a:gd name="connsiteY6" fmla="*/ 6862763 h 6862763"/>
              <a:gd name="connsiteX7" fmla="*/ 0 w 12182621"/>
              <a:gd name="connsiteY7" fmla="*/ 4817744 h 6862763"/>
              <a:gd name="connsiteX8" fmla="*/ 7681989 w 12182621"/>
              <a:gd name="connsiteY8" fmla="*/ 29676 h 686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2621" h="6862763">
                <a:moveTo>
                  <a:pt x="583791" y="1043690"/>
                </a:moveTo>
                <a:lnTo>
                  <a:pt x="0" y="1407557"/>
                </a:lnTo>
                <a:lnTo>
                  <a:pt x="0" y="1372553"/>
                </a:lnTo>
                <a:close/>
                <a:moveTo>
                  <a:pt x="7658981" y="0"/>
                </a:moveTo>
                <a:lnTo>
                  <a:pt x="12182621" y="0"/>
                </a:lnTo>
                <a:lnTo>
                  <a:pt x="12182621" y="6862763"/>
                </a:lnTo>
                <a:lnTo>
                  <a:pt x="0" y="6862763"/>
                </a:lnTo>
                <a:lnTo>
                  <a:pt x="0" y="4817744"/>
                </a:lnTo>
                <a:lnTo>
                  <a:pt x="7681989" y="29676"/>
                </a:lnTo>
                <a:close/>
              </a:path>
            </a:pathLst>
          </a:custGeom>
          <a:solidFill>
            <a:srgbClr val="262626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平行四边形 3"/>
          <p:cNvSpPr/>
          <p:nvPr/>
        </p:nvSpPr>
        <p:spPr>
          <a:xfrm rot="14109135">
            <a:off x="2723674" y="-2299811"/>
            <a:ext cx="1087438" cy="8531225"/>
          </a:xfrm>
          <a:custGeom>
            <a:avLst/>
            <a:gdLst>
              <a:gd name="connsiteX0" fmla="*/ 0 w 1219295"/>
              <a:gd name="connsiteY0" fmla="*/ 8482573 h 8482573"/>
              <a:gd name="connsiteX1" fmla="*/ 304824 w 1219295"/>
              <a:gd name="connsiteY1" fmla="*/ 0 h 8482573"/>
              <a:gd name="connsiteX2" fmla="*/ 1219295 w 1219295"/>
              <a:gd name="connsiteY2" fmla="*/ 0 h 8482573"/>
              <a:gd name="connsiteX3" fmla="*/ 914471 w 1219295"/>
              <a:gd name="connsiteY3" fmla="*/ 8482573 h 8482573"/>
              <a:gd name="connsiteX4" fmla="*/ 0 w 1219295"/>
              <a:gd name="connsiteY4" fmla="*/ 8482573 h 8482573"/>
              <a:gd name="connsiteX0-1" fmla="*/ 0 w 1157262"/>
              <a:gd name="connsiteY0-2" fmla="*/ 8482573 h 8482573"/>
              <a:gd name="connsiteX1-3" fmla="*/ 304824 w 1157262"/>
              <a:gd name="connsiteY1-4" fmla="*/ 0 h 8482573"/>
              <a:gd name="connsiteX2-5" fmla="*/ 1157262 w 1157262"/>
              <a:gd name="connsiteY2-6" fmla="*/ 787400 h 8482573"/>
              <a:gd name="connsiteX3-7" fmla="*/ 914471 w 1157262"/>
              <a:gd name="connsiteY3-8" fmla="*/ 8482573 h 8482573"/>
              <a:gd name="connsiteX4-9" fmla="*/ 0 w 1157262"/>
              <a:gd name="connsiteY4-10" fmla="*/ 8482573 h 8482573"/>
              <a:gd name="connsiteX0-11" fmla="*/ 0 w 1157262"/>
              <a:gd name="connsiteY0-12" fmla="*/ 8340777 h 8340777"/>
              <a:gd name="connsiteX1-13" fmla="*/ 246615 w 1157262"/>
              <a:gd name="connsiteY1-14" fmla="*/ 0 h 8340777"/>
              <a:gd name="connsiteX2-15" fmla="*/ 1157262 w 1157262"/>
              <a:gd name="connsiteY2-16" fmla="*/ 645604 h 8340777"/>
              <a:gd name="connsiteX3-17" fmla="*/ 914471 w 1157262"/>
              <a:gd name="connsiteY3-18" fmla="*/ 8340777 h 8340777"/>
              <a:gd name="connsiteX4-19" fmla="*/ 0 w 1157262"/>
              <a:gd name="connsiteY4-20" fmla="*/ 8340777 h 8340777"/>
              <a:gd name="connsiteX0-21" fmla="*/ 0 w 1157262"/>
              <a:gd name="connsiteY0-22" fmla="*/ 8340777 h 8340777"/>
              <a:gd name="connsiteX1-23" fmla="*/ 246615 w 1157262"/>
              <a:gd name="connsiteY1-24" fmla="*/ 0 h 8340777"/>
              <a:gd name="connsiteX2-25" fmla="*/ 1157262 w 1157262"/>
              <a:gd name="connsiteY2-26" fmla="*/ 645604 h 8340777"/>
              <a:gd name="connsiteX3-27" fmla="*/ 939204 w 1157262"/>
              <a:gd name="connsiteY3-28" fmla="*/ 7345081 h 8340777"/>
              <a:gd name="connsiteX4-29" fmla="*/ 0 w 1157262"/>
              <a:gd name="connsiteY4-30" fmla="*/ 8340777 h 8340777"/>
              <a:gd name="connsiteX0-31" fmla="*/ 0 w 1087319"/>
              <a:gd name="connsiteY0-32" fmla="*/ 8531283 h 8531283"/>
              <a:gd name="connsiteX1-33" fmla="*/ 176672 w 1087319"/>
              <a:gd name="connsiteY1-34" fmla="*/ 0 h 8531283"/>
              <a:gd name="connsiteX2-35" fmla="*/ 1087319 w 1087319"/>
              <a:gd name="connsiteY2-36" fmla="*/ 645604 h 8531283"/>
              <a:gd name="connsiteX3-37" fmla="*/ 869261 w 1087319"/>
              <a:gd name="connsiteY3-38" fmla="*/ 7345081 h 8531283"/>
              <a:gd name="connsiteX4-39" fmla="*/ 0 w 1087319"/>
              <a:gd name="connsiteY4-40" fmla="*/ 8531283 h 85312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7319" h="8531283">
                <a:moveTo>
                  <a:pt x="0" y="8531283"/>
                </a:moveTo>
                <a:lnTo>
                  <a:pt x="176672" y="0"/>
                </a:lnTo>
                <a:lnTo>
                  <a:pt x="1087319" y="645604"/>
                </a:lnTo>
                <a:lnTo>
                  <a:pt x="869261" y="7345081"/>
                </a:lnTo>
                <a:lnTo>
                  <a:pt x="0" y="8531283"/>
                </a:lnTo>
                <a:close/>
              </a:path>
            </a:pathLst>
          </a:custGeom>
          <a:solidFill>
            <a:srgbClr val="262626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079875" y="2876550"/>
            <a:ext cx="7777163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spc="600" dirty="0" smtClean="0">
                <a:solidFill>
                  <a:schemeClr val="bg1"/>
                </a:solidFill>
                <a:latin typeface="Algerian" panose="04020705040A02060702" charset="0"/>
                <a:ea typeface="Microsoft YaHei" panose="020B0503020204020204" pitchFamily="34" charset="-122"/>
                <a:cs typeface="Algerian" panose="04020705040A02060702" charset="0"/>
                <a:sym typeface="+mn-ea"/>
              </a:rPr>
              <a:t>PROJECT ORIGIN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lgerian" panose="04020705040A02060702" charset="0"/>
              <a:ea typeface="SimSun" panose="02010600030101010101" pitchFamily="2" charset="-122"/>
              <a:cs typeface="Algerian" panose="04020705040A02060702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spc="600" dirty="0">
                <a:solidFill>
                  <a:schemeClr val="bg1"/>
                </a:solidFill>
                <a:latin typeface="Algerian" panose="04020705040A02060702" charset="0"/>
                <a:ea typeface="Microsoft YaHei" panose="020B0503020204020204" pitchFamily="34" charset="-122"/>
                <a:cs typeface="Algerian" panose="04020705040A02060702" charset="0"/>
                <a:sym typeface="+mn-ea"/>
              </a:rPr>
              <a:t>PROJECT PROCESS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lgerian" panose="04020705040A02060702" charset="0"/>
              <a:ea typeface="SimSun" panose="02010600030101010101" pitchFamily="2" charset="-122"/>
              <a:cs typeface="Algerian" panose="04020705040A02060702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3200" spc="600" dirty="0" smtClean="0">
                <a:solidFill>
                  <a:schemeClr val="bg1"/>
                </a:solidFill>
                <a:latin typeface="Algerian" panose="04020705040A02060702" charset="0"/>
                <a:ea typeface="Microsoft Yi Baiti" panose="03000500000000000000" pitchFamily="66" charset="0"/>
                <a:cs typeface="Algerian" panose="04020705040A02060702" charset="0"/>
                <a:sym typeface="+mn-ea"/>
              </a:rPr>
              <a:t>MOTIVATION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lgerian" panose="04020705040A02060702" charset="0"/>
              <a:ea typeface="SimSun" panose="02010600030101010101" pitchFamily="2" charset="-122"/>
              <a:cs typeface="Algerian" panose="04020705040A02060702" charset="0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029075" y="4126865"/>
            <a:ext cx="797306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STHupo" panose="02010800040101010101" charset="-122"/>
                <a:ea typeface="STHupo" panose="02010800040101010101" charset="-122"/>
              </a:rPr>
              <a:t>Jiang Zhou (Vincent) : P</a:t>
            </a:r>
            <a:r>
              <a:rPr lang="zh-CN" altLang="en-US" sz="3200">
                <a:solidFill>
                  <a:schemeClr val="bg1"/>
                </a:solidFill>
                <a:latin typeface="STHupo" panose="02010800040101010101" charset="-122"/>
                <a:ea typeface="STHupo" panose="02010800040101010101" charset="-122"/>
              </a:rPr>
              <a:t>roject </a:t>
            </a:r>
            <a:r>
              <a:rPr lang="en-US" altLang="zh-CN" sz="3200">
                <a:solidFill>
                  <a:schemeClr val="bg1"/>
                </a:solidFill>
                <a:latin typeface="STHupo" panose="02010800040101010101" charset="-122"/>
                <a:ea typeface="STHupo" panose="02010800040101010101" charset="-122"/>
              </a:rPr>
              <a:t>M</a:t>
            </a:r>
            <a:r>
              <a:rPr lang="zh-CN" altLang="en-US" sz="3200">
                <a:solidFill>
                  <a:schemeClr val="bg1"/>
                </a:solidFill>
                <a:latin typeface="STHupo" panose="02010800040101010101" charset="-122"/>
                <a:ea typeface="STHupo" panose="02010800040101010101" charset="-122"/>
              </a:rPr>
              <a:t>anager</a:t>
            </a:r>
            <a:endParaRPr lang="zh-CN" altLang="en-US" sz="3200">
              <a:solidFill>
                <a:schemeClr val="bg1"/>
              </a:solidFill>
              <a:latin typeface="STHupo" panose="02010800040101010101" charset="-122"/>
              <a:ea typeface="STHupo" panose="02010800040101010101" charset="-122"/>
            </a:endParaRPr>
          </a:p>
          <a:p>
            <a:r>
              <a:rPr lang="en-US" altLang="zh-CN" sz="3200">
                <a:solidFill>
                  <a:schemeClr val="bg1"/>
                </a:solidFill>
                <a:latin typeface="STHupo" panose="02010800040101010101" charset="-122"/>
                <a:ea typeface="STHupo" panose="02010800040101010101" charset="-122"/>
              </a:rPr>
              <a:t>Jiachen Shen (Carl) : Architect</a:t>
            </a:r>
            <a:endParaRPr lang="en-US" altLang="zh-CN" sz="3200">
              <a:solidFill>
                <a:schemeClr val="bg1"/>
              </a:solidFill>
              <a:latin typeface="STHupo" panose="02010800040101010101" charset="-122"/>
              <a:ea typeface="STHupo" panose="02010800040101010101" charset="-122"/>
            </a:endParaRPr>
          </a:p>
          <a:p>
            <a:r>
              <a:rPr lang="en-US" altLang="zh-CN" sz="3200">
                <a:solidFill>
                  <a:schemeClr val="bg1"/>
                </a:solidFill>
                <a:latin typeface="STHupo" panose="02010800040101010101" charset="-122"/>
                <a:ea typeface="STHupo" panose="02010800040101010101" charset="-122"/>
              </a:rPr>
              <a:t>Hanwen Zheng (Peter) : Front-end Engineer</a:t>
            </a:r>
            <a:endParaRPr lang="en-US" altLang="zh-CN" sz="3200">
              <a:solidFill>
                <a:schemeClr val="bg1"/>
              </a:solidFill>
              <a:latin typeface="STHupo" panose="02010800040101010101" charset="-122"/>
              <a:ea typeface="STHupo" panose="02010800040101010101" charset="-122"/>
            </a:endParaRPr>
          </a:p>
          <a:p>
            <a:r>
              <a:rPr lang="en-US" altLang="zh-CN" sz="3200">
                <a:solidFill>
                  <a:schemeClr val="bg1"/>
                </a:solidFill>
                <a:latin typeface="STHupo" panose="02010800040101010101" charset="-122"/>
                <a:ea typeface="STHupo" panose="02010800040101010101" charset="-122"/>
              </a:rPr>
              <a:t>Zichao Zhao : Tester</a:t>
            </a:r>
            <a:endParaRPr lang="en-US" altLang="zh-CN" sz="3200">
              <a:solidFill>
                <a:schemeClr val="bg1"/>
              </a:solidFill>
              <a:latin typeface="STHupo" panose="02010800040101010101" charset="-122"/>
              <a:ea typeface="STHupo" panose="0201080004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07033" y="934720"/>
            <a:ext cx="216471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Alita</a:t>
            </a:r>
            <a:endParaRPr lang="en-US" altLang="zh-CN" sz="7200" b="1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" name="等腰三角形 10"/>
          <p:cNvSpPr/>
          <p:nvPr/>
        </p:nvSpPr>
        <p:spPr>
          <a:xfrm rot="16200000">
            <a:off x="1932781" y="1431131"/>
            <a:ext cx="344488" cy="250825"/>
          </a:xfrm>
          <a:prstGeom prst="triangl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1065213" y="620713"/>
            <a:ext cx="1358900" cy="1171575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81100" y="923925"/>
            <a:ext cx="1127760" cy="460375"/>
          </a:xfrm>
          <a:prstGeom prst="rect">
            <a:avLst/>
          </a:prstGeom>
          <a:solidFill>
            <a:srgbClr val="020308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Scope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7" name="矩形 1"/>
          <p:cNvSpPr/>
          <p:nvPr/>
        </p:nvSpPr>
        <p:spPr>
          <a:xfrm>
            <a:off x="6381115" y="342265"/>
            <a:ext cx="54248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 dirty="0">
                <a:solidFill>
                  <a:srgbClr val="FFC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THREE PARTS</a:t>
            </a:r>
            <a:endParaRPr lang="en-US" altLang="zh-CN" sz="2800" dirty="0">
              <a:solidFill>
                <a:srgbClr val="FFC00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381115" y="1048703"/>
            <a:ext cx="4752975" cy="11988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sym typeface="+mn-ea"/>
              </a:rPr>
              <a:t>Login and register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sym typeface="+mn-ea"/>
              </a:rPr>
              <a:t>Upload and download files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sym typeface="+mn-ea"/>
              </a:rPr>
              <a:t>Points system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2" name="图片 1" descr="Gantt_fin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" y="2397125"/>
            <a:ext cx="10739120" cy="392684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theme/theme1.xml><?xml version="1.0" encoding="utf-8"?>
<a:theme xmlns:a="http://schemas.openxmlformats.org/drawingml/2006/main" name="默认设计模板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1765</Words>
  <Application>WPS 演示</Application>
  <PresentationFormat>宽屏</PresentationFormat>
  <Paragraphs>120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SimSun</vt:lpstr>
      <vt:lpstr>Wingdings</vt:lpstr>
      <vt:lpstr>Calibri Light</vt:lpstr>
      <vt:lpstr>Microsoft YaHei</vt:lpstr>
      <vt:lpstr>Algerian</vt:lpstr>
      <vt:lpstr>Microsoft Yi Baiti</vt:lpstr>
      <vt:lpstr>STHupo</vt:lpstr>
      <vt:lpstr>Calibri</vt:lpstr>
      <vt:lpstr>Arial Unicode MS</vt:lpstr>
      <vt:lpstr>Times New Roman</vt:lpstr>
      <vt:lpstr>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Login&amp;register system</vt:lpstr>
      <vt:lpstr>File downloading&amp;uploading system</vt:lpstr>
      <vt:lpstr>Reward system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Graver Vincent</cp:lastModifiedBy>
  <cp:revision>112</cp:revision>
  <dcterms:created xsi:type="dcterms:W3CDTF">2015-08-24T08:38:00Z</dcterms:created>
  <dcterms:modified xsi:type="dcterms:W3CDTF">2019-06-19T03:05:52Z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